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906000" cy="6858000" type="A4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69F556-5B25-44FB-B325-C8BBA023B364}" type="datetimeFigureOut">
              <a:rPr lang="nb-NO" smtClean="0"/>
              <a:t>09.04.2019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F15B91-EAE7-43DA-A3F7-908BF2AEDE9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81789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 smtClean="0"/>
              <a:t>This graphic</a:t>
            </a:r>
            <a:r>
              <a:rPr lang="en-AU" baseline="0" dirty="0" smtClean="0"/>
              <a:t> organizer </a:t>
            </a:r>
            <a:r>
              <a:rPr lang="en-AU" dirty="0" smtClean="0"/>
              <a:t>is designed to be done in pairs writing facts about a topic as a tic tac style game – the first to write 3 facts in a row is the winner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A5512A-F551-4C27-9B02-42F0DB5266A7}" type="slidenum">
              <a:rPr lang="en-AU" smtClean="0"/>
              <a:t>1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7846507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E5CEB-BED0-4365-85E7-60C3A4A5002A}" type="datetimeFigureOut">
              <a:rPr lang="en-AU" smtClean="0"/>
              <a:t>9/04/2019</a:t>
            </a:fld>
            <a:endParaRPr lang="en-AU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A09CF-21EC-4EFA-BD7D-900CA0D4CD15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7846050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9E5CEB-BED0-4365-85E7-60C3A4A5002A}" type="datetimeFigureOut">
              <a:rPr lang="en-AU" smtClean="0"/>
              <a:t>9/04/2019</a:t>
            </a:fld>
            <a:endParaRPr lang="en-AU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FA09CF-21EC-4EFA-BD7D-900CA0D4CD15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548043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742950" rtl="0" eaLnBrk="1" latinLnBrk="0" hangingPunct="1">
        <a:lnSpc>
          <a:spcPct val="90000"/>
        </a:lnSpc>
        <a:spcBef>
          <a:spcPct val="0"/>
        </a:spcBef>
        <a:buNone/>
        <a:defRPr sz="35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738" indent="-185738" algn="l" defTabSz="742950" rtl="0" eaLnBrk="1" latinLnBrk="0" hangingPunct="1">
        <a:lnSpc>
          <a:spcPct val="90000"/>
        </a:lnSpc>
        <a:spcBef>
          <a:spcPts val="813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286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3pPr>
      <a:lvl4pPr marL="13001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6716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20431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5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60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5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openxmlformats.org/officeDocument/2006/relationships/hyperlink" Target="https://www.teacherspayteachers.com/Store/Innovative-Teaching-Ideas" TargetMode="External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" y="184404"/>
            <a:ext cx="9881616" cy="648919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-8816"/>
            <a:ext cx="9906000" cy="649425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>
              <a:latin typeface="Rockwell" panose="02060603020205020403" pitchFamily="18" charset="0"/>
            </a:endParaRPr>
          </a:p>
        </p:txBody>
      </p:sp>
      <p:sp>
        <p:nvSpPr>
          <p:cNvPr id="4" name="Flowchart: Delay 56"/>
          <p:cNvSpPr/>
          <p:nvPr/>
        </p:nvSpPr>
        <p:spPr>
          <a:xfrm>
            <a:off x="-12192" y="230610"/>
            <a:ext cx="9906000" cy="529522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AU" dirty="0" smtClean="0">
                <a:solidFill>
                  <a:schemeClr val="tx1"/>
                </a:solidFill>
                <a:latin typeface="Rockwell" panose="02060603020205020403" pitchFamily="18" charset="0"/>
                <a:cs typeface="Arial" panose="020B0604020202020204" pitchFamily="34" charset="0"/>
              </a:rPr>
              <a:t>Tre </a:t>
            </a:r>
            <a:r>
              <a:rPr lang="en-AU" dirty="0" err="1" smtClean="0">
                <a:solidFill>
                  <a:schemeClr val="tx1"/>
                </a:solidFill>
                <a:latin typeface="Rockwell" panose="02060603020205020403" pitchFamily="18" charset="0"/>
                <a:cs typeface="Arial" panose="020B0604020202020204" pitchFamily="34" charset="0"/>
              </a:rPr>
              <a:t>på</a:t>
            </a:r>
            <a:r>
              <a:rPr lang="en-AU" dirty="0" smtClean="0">
                <a:solidFill>
                  <a:schemeClr val="tx1"/>
                </a:solidFill>
                <a:latin typeface="Rockwell" panose="02060603020205020403" pitchFamily="18" charset="0"/>
                <a:cs typeface="Arial" panose="020B0604020202020204" pitchFamily="34" charset="0"/>
              </a:rPr>
              <a:t> rad - </a:t>
            </a:r>
            <a:r>
              <a:rPr lang="en-AU" dirty="0" err="1">
                <a:solidFill>
                  <a:schemeClr val="tx1"/>
                </a:solidFill>
                <a:latin typeface="Rockwell" panose="02060603020205020403" pitchFamily="18" charset="0"/>
                <a:cs typeface="Arial" panose="020B0604020202020204" pitchFamily="34" charset="0"/>
              </a:rPr>
              <a:t>d</a:t>
            </a:r>
            <a:r>
              <a:rPr lang="en-AU" dirty="0" err="1" smtClean="0">
                <a:solidFill>
                  <a:schemeClr val="tx1"/>
                </a:solidFill>
                <a:latin typeface="Rockwell" panose="02060603020205020403" pitchFamily="18" charset="0"/>
                <a:cs typeface="Arial" panose="020B0604020202020204" pitchFamily="34" charset="0"/>
              </a:rPr>
              <a:t>elte</a:t>
            </a:r>
            <a:r>
              <a:rPr lang="en-AU" dirty="0" smtClean="0">
                <a:solidFill>
                  <a:schemeClr val="tx1"/>
                </a:solidFill>
                <a:latin typeface="Rockwell" panose="02060603020205020403" pitchFamily="18" charset="0"/>
                <a:cs typeface="Arial" panose="020B0604020202020204" pitchFamily="34" charset="0"/>
              </a:rPr>
              <a:t> </a:t>
            </a:r>
            <a:r>
              <a:rPr lang="en-AU" dirty="0" err="1" smtClean="0">
                <a:solidFill>
                  <a:schemeClr val="tx1"/>
                </a:solidFill>
                <a:latin typeface="Rockwell" panose="02060603020205020403" pitchFamily="18" charset="0"/>
                <a:cs typeface="Arial" panose="020B0604020202020204" pitchFamily="34" charset="0"/>
              </a:rPr>
              <a:t>notater</a:t>
            </a:r>
            <a:endParaRPr lang="en-AU" dirty="0">
              <a:solidFill>
                <a:schemeClr val="tx1"/>
              </a:solidFill>
              <a:latin typeface="Rockwell" panose="02060603020205020403" pitchFamily="18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129863" y="247126"/>
            <a:ext cx="3487026" cy="478245"/>
          </a:xfrm>
          <a:prstGeom prst="homePlate">
            <a:avLst/>
          </a:prstGeom>
          <a:ln w="1905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AU" dirty="0" err="1" smtClean="0">
                <a:latin typeface="Rockwell" panose="02060603020205020403" pitchFamily="18" charset="0"/>
              </a:rPr>
              <a:t>Tema</a:t>
            </a:r>
            <a:r>
              <a:rPr lang="en-AU" dirty="0" smtClean="0">
                <a:latin typeface="Rockwell" panose="02060603020205020403" pitchFamily="18" charset="0"/>
              </a:rPr>
              <a:t>:</a:t>
            </a:r>
            <a:endParaRPr lang="en-AU" dirty="0">
              <a:latin typeface="Rockwell" panose="02060603020205020403" pitchFamily="18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8741327" y="83657"/>
            <a:ext cx="1040235" cy="943705"/>
            <a:chOff x="8790202" y="83657"/>
            <a:chExt cx="969264" cy="929903"/>
          </a:xfrm>
        </p:grpSpPr>
        <p:sp>
          <p:nvSpPr>
            <p:cNvPr id="7" name="Oval 6"/>
            <p:cNvSpPr/>
            <p:nvPr/>
          </p:nvSpPr>
          <p:spPr>
            <a:xfrm>
              <a:off x="8790202" y="83657"/>
              <a:ext cx="969264" cy="929903"/>
            </a:xfrm>
            <a:prstGeom prst="ellipse">
              <a:avLst/>
            </a:pr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AU" dirty="0">
                <a:latin typeface="Rockwell" panose="02060603020205020403" pitchFamily="18" charset="0"/>
              </a:endParaRPr>
            </a:p>
          </p:txBody>
        </p:sp>
        <p:pic>
          <p:nvPicPr>
            <p:cNvPr id="8" name="Picture 7">
              <a:hlinkClick r:id="rId5"/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43241" y="181322"/>
              <a:ext cx="712851" cy="70833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</p:pic>
      </p:grpSp>
      <p:sp>
        <p:nvSpPr>
          <p:cNvPr id="9" name="Rounded Rectangle 8"/>
          <p:cNvSpPr/>
          <p:nvPr/>
        </p:nvSpPr>
        <p:spPr>
          <a:xfrm>
            <a:off x="635000" y="1027362"/>
            <a:ext cx="2781300" cy="1816100"/>
          </a:xfrm>
          <a:prstGeom prst="roundRect">
            <a:avLst>
              <a:gd name="adj" fmla="val 14228"/>
            </a:avLst>
          </a:prstGeom>
          <a:ln w="28575">
            <a:solidFill>
              <a:srgbClr val="FF0066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" name="Rounded Rectangle 9"/>
          <p:cNvSpPr/>
          <p:nvPr/>
        </p:nvSpPr>
        <p:spPr>
          <a:xfrm>
            <a:off x="3536949" y="1027362"/>
            <a:ext cx="2781300" cy="1816100"/>
          </a:xfrm>
          <a:prstGeom prst="roundRect">
            <a:avLst>
              <a:gd name="adj" fmla="val 14228"/>
            </a:avLst>
          </a:prstGeom>
          <a:ln w="28575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" name="Rounded Rectangle 10"/>
          <p:cNvSpPr/>
          <p:nvPr/>
        </p:nvSpPr>
        <p:spPr>
          <a:xfrm>
            <a:off x="6449343" y="1027362"/>
            <a:ext cx="2781300" cy="1816100"/>
          </a:xfrm>
          <a:prstGeom prst="roundRect">
            <a:avLst>
              <a:gd name="adj" fmla="val 14228"/>
            </a:avLst>
          </a:prstGeom>
          <a:ln w="28575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5" name="Rounded Rectangle 14"/>
          <p:cNvSpPr/>
          <p:nvPr/>
        </p:nvSpPr>
        <p:spPr>
          <a:xfrm>
            <a:off x="645445" y="2931811"/>
            <a:ext cx="2781300" cy="1816100"/>
          </a:xfrm>
          <a:prstGeom prst="roundRect">
            <a:avLst>
              <a:gd name="adj" fmla="val 14228"/>
            </a:avLst>
          </a:prstGeom>
          <a:ln w="28575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6" name="Rounded Rectangle 15"/>
          <p:cNvSpPr/>
          <p:nvPr/>
        </p:nvSpPr>
        <p:spPr>
          <a:xfrm>
            <a:off x="3547394" y="2931811"/>
            <a:ext cx="2781300" cy="1816100"/>
          </a:xfrm>
          <a:prstGeom prst="roundRect">
            <a:avLst>
              <a:gd name="adj" fmla="val 14228"/>
            </a:avLst>
          </a:prstGeom>
          <a:ln w="28575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7" name="Rounded Rectangle 16"/>
          <p:cNvSpPr/>
          <p:nvPr/>
        </p:nvSpPr>
        <p:spPr>
          <a:xfrm>
            <a:off x="6459788" y="2931811"/>
            <a:ext cx="2781300" cy="1816100"/>
          </a:xfrm>
          <a:prstGeom prst="roundRect">
            <a:avLst>
              <a:gd name="adj" fmla="val 14228"/>
            </a:avLst>
          </a:prstGeom>
          <a:ln w="28575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8" name="Rounded Rectangle 17"/>
          <p:cNvSpPr/>
          <p:nvPr/>
        </p:nvSpPr>
        <p:spPr>
          <a:xfrm>
            <a:off x="645445" y="4833452"/>
            <a:ext cx="2781300" cy="1816100"/>
          </a:xfrm>
          <a:prstGeom prst="roundRect">
            <a:avLst>
              <a:gd name="adj" fmla="val 14228"/>
            </a:avLst>
          </a:prstGeom>
          <a:ln w="28575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9" name="Rounded Rectangle 18"/>
          <p:cNvSpPr/>
          <p:nvPr/>
        </p:nvSpPr>
        <p:spPr>
          <a:xfrm>
            <a:off x="3547394" y="4833452"/>
            <a:ext cx="2781300" cy="1816100"/>
          </a:xfrm>
          <a:prstGeom prst="roundRect">
            <a:avLst>
              <a:gd name="adj" fmla="val 14228"/>
            </a:avLst>
          </a:prstGeom>
          <a:ln w="28575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0" name="Rounded Rectangle 19"/>
          <p:cNvSpPr/>
          <p:nvPr/>
        </p:nvSpPr>
        <p:spPr>
          <a:xfrm>
            <a:off x="6459788" y="4833452"/>
            <a:ext cx="2781300" cy="1816100"/>
          </a:xfrm>
          <a:prstGeom prst="roundRect">
            <a:avLst>
              <a:gd name="adj" fmla="val 14228"/>
            </a:avLst>
          </a:prstGeom>
          <a:ln w="28575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32658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43</Words>
  <Application>Microsoft Office PowerPoint</Application>
  <PresentationFormat>A4 (210 x 297 mm)</PresentationFormat>
  <Paragraphs>4</Paragraphs>
  <Slides>1</Slides>
  <Notes>1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Rockwell</vt:lpstr>
      <vt:lpstr>Office-tema</vt:lpstr>
      <vt:lpstr>PowerPoint-presentasjon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DigitalGraphicOrganizersforallsubjects101GoogleClassroomThinkingTools (2)</dc:title>
  <dc:creator/>
  <dc:description/>
  <cp:lastModifiedBy/>
  <cp:revision>1</cp:revision>
  <dcterms:created xsi:type="dcterms:W3CDTF">2017-08-30T05:57:58Z</dcterms:created>
  <dcterms:modified xsi:type="dcterms:W3CDTF">2019-04-08T22:13:02Z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7A819EC4-0F43-4061-B936-5C52103F450F</vt:lpwstr>
  </property>
  <property fmtid="{D5CDD505-2E9C-101B-9397-08002B2CF9AE}" pid="3" name="ArticulatePath">
    <vt:lpwstr>DigitalGraphicOrganizersforallsubjects101GoogleClassroomThinkingTools (2)</vt:lpwstr>
  </property>
  <property fmtid="{D5CDD505-2E9C-101B-9397-08002B2CF9AE}" pid="4" name="Presentation">
    <vt:lpwstr>DigitalGraphicOrganizersforallsubjects101GoogleClassroomThinkingTools (2)</vt:lpwstr>
  </property>
  <property fmtid="{D5CDD505-2E9C-101B-9397-08002B2CF9AE}" pid="5" name="SlideDescription">
    <vt:lpwstr/>
  </property>
</Properties>
</file>